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3600" cy="43251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3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202F5A"/>
    <a:srgbClr val="5BD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 showGuides="1">
      <p:cViewPr varScale="1">
        <p:scale>
          <a:sx n="17" d="100"/>
          <a:sy n="17" d="100"/>
        </p:scale>
        <p:origin x="3318" y="78"/>
      </p:cViewPr>
      <p:guideLst>
        <p:guide orient="horz" pos="13623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7078421"/>
            <a:ext cx="24483060" cy="15057908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0" y="22717020"/>
            <a:ext cx="21602700" cy="10442416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0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8" y="2302739"/>
            <a:ext cx="6210776" cy="366535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49" y="2302739"/>
            <a:ext cx="18272284" cy="366535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3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3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7" y="10782836"/>
            <a:ext cx="24843105" cy="17991394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7" y="28944436"/>
            <a:ext cx="24843105" cy="9461249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>
                    <a:tint val="82000"/>
                  </a:schemeClr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82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82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0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8" y="11513693"/>
            <a:ext cx="12241530" cy="27442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1513693"/>
            <a:ext cx="12241530" cy="27442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302748"/>
            <a:ext cx="24843105" cy="83599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0602612"/>
            <a:ext cx="12185271" cy="5196177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5798789"/>
            <a:ext cx="12185271" cy="232376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4" y="10602612"/>
            <a:ext cx="12245282" cy="5196177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4" y="15798789"/>
            <a:ext cx="12245282" cy="232376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7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6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83429"/>
            <a:ext cx="9289911" cy="10092002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1" y="6227416"/>
            <a:ext cx="14581823" cy="30736554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75431"/>
            <a:ext cx="9289911" cy="24038592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2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83429"/>
            <a:ext cx="9289911" cy="10092002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1" y="6227416"/>
            <a:ext cx="14581823" cy="30736554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75431"/>
            <a:ext cx="9289911" cy="24038592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8" y="2302748"/>
            <a:ext cx="24843105" cy="8359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8" y="11513693"/>
            <a:ext cx="24843105" cy="2744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8" y="40087685"/>
            <a:ext cx="6480810" cy="230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CAC557-5D93-441F-94D5-650C2EF0DA45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3" y="40087685"/>
            <a:ext cx="9721215" cy="230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3" y="40087685"/>
            <a:ext cx="6480810" cy="230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B6B4E1-C54E-4149-8BCE-EEA6E5CB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white background with blue lines and dots&#10;&#10;Description automatically generated">
            <a:extLst>
              <a:ext uri="{FF2B5EF4-FFF2-40B4-BE49-F238E27FC236}">
                <a16:creationId xmlns:a16="http://schemas.microsoft.com/office/drawing/2014/main" id="{1ABDF5FE-82A4-4C3C-6952-610EEA332A5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8803599" cy="16202024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8622CABC-3CE1-E80B-9041-FF3C12C57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247" y="3637750"/>
            <a:ext cx="24843105" cy="83599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77CF03-AEAB-8A87-4A2E-E629925B04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1541827"/>
            <a:ext cx="28803600" cy="1709612"/>
          </a:xfrm>
          <a:prstGeom prst="rect">
            <a:avLst/>
          </a:prstGeom>
          <a:solidFill>
            <a:srgbClr val="ED1C2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81BD2F-9864-3138-BF9E-CB89485BF7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1691704"/>
            <a:ext cx="28803600" cy="1559734"/>
          </a:xfrm>
          <a:prstGeom prst="rect">
            <a:avLst/>
          </a:prstGeom>
          <a:solidFill>
            <a:srgbClr val="202F5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KRITTANAT SATTAYASOONTORN</dc:creator>
  <cp:lastModifiedBy>KRITTANAT SATTAYASOONTORN</cp:lastModifiedBy>
  <cp:revision>3</cp:revision>
  <dcterms:created xsi:type="dcterms:W3CDTF">2025-01-27T03:21:08Z</dcterms:created>
  <dcterms:modified xsi:type="dcterms:W3CDTF">2025-01-30T10:07:13Z</dcterms:modified>
</cp:coreProperties>
</file>